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/>
    <p:restoredTop sz="96405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58CD2-CFAF-4CC9-256E-CB019D1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999037-E6C5-8A78-9DD8-28A572DE4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0C367-4986-1377-984B-F76FEBA6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D8B4C-EBD5-F46E-7676-0B2CFE6E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AF9D-119B-F2BE-DCD8-D1C8665F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945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EB750-984B-55CF-A034-9E599CC1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A8A88-1799-DB63-13EF-624CFB198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D69C3-4144-E001-D19D-C3A0EEED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85822-1C79-CAF5-3D6F-95E51EEF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2B1C9-4504-28D0-C60D-7602CE3C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013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093564-DAEE-8CAE-FE7F-8F9884AD6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BA3301-22F2-D6AF-ACDB-7AD19DACA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C8EFB-1874-B21F-F21B-1DB99765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B3A19-EED9-21D7-76FA-8FCAD17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F216F-E586-B7D6-CFBE-5C3C438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512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348D8-2EFF-8824-9545-B24689E4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34C07-2905-7A7C-2234-EFC2909B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865B2-58DE-9052-67E7-BAF1CD73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B3C3AE-2692-D2D0-EC37-E191AA94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753A0-8CCC-FF54-2D6F-22853DD5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0987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6735D-2470-77FD-FFC3-9B24CA06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F0246-D091-4A0D-66FF-8D5CDF9D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1DD5E-05EE-FB29-ED37-407C1877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1DCF6-2851-B4FD-A046-72A64C3C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CFF1C-DC73-531A-5411-9D300150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2621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9EAD-1C3E-7698-261E-52840C3F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31FE1-5734-E887-FE29-726D77726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467BDC-9EB0-92C3-264B-0B0325907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0059F2-ED06-57CC-2540-5BD89476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4B527F-456A-F4B1-F838-33937F28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C063C7-372D-E6C4-F1E1-21801AEC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538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F9A20-4341-6F8E-4881-64B9546A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09721-3C28-1963-5E49-DCEC65116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CFB08D-717A-3E99-E4AF-B967909C2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9649C-91FF-7259-F318-F48BF83E7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A68873-E528-F47B-66EC-F964C5B7A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DD190B-62C5-0CD2-F727-180EFD06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25B40F-AF50-416C-DDB5-78B7DF1C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F4C27E-09C7-7AE3-33C2-4F0CBBB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6925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82FA9-4F54-92E4-1F07-01195DAF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D5A22-C515-6FE8-178D-75E8DF85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E66FA0-043E-ABD8-FD7A-629E1DE3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33F563-3571-D0D9-3F87-93B36F43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56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A76E08-0511-C117-5FFA-B5C0FF07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25F98-C349-5F35-F55F-28DFE42E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6D3A59-FFC7-B937-9FC0-D906A891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534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A2090-7737-E2B6-12EA-55F9A3FF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019A1-631C-0BB2-4928-EC66CE5E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1BA2B1-EA30-125E-7A5C-520F7DE9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1E051B-3C2E-F809-2DFA-D4004242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42BF7-39D4-B63D-F412-257263D9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1EE3B4-0865-2193-7C93-CCB2FB3D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930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35D1E-0075-B29C-82A1-B385349C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91670C-0ACB-4413-EB36-FA20C09D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952CA-30CC-E6BB-481B-CB0390B2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C0B8EC-4BAC-B00C-542D-9352B805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2B6B2D-DD38-FC0E-A1A9-FECA05B6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3E79E1-1D38-A21E-C36B-59FD2067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77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06B96B-EBB3-016E-3569-53FA7A0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D1539D-FA08-5194-7A70-E89383CE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857279-1944-C564-C680-24B862C76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C02A-C5BA-9D47-9273-1F0C71A13281}" type="datetimeFigureOut">
              <a:rPr lang="es-US" smtClean="0"/>
              <a:t>7/15/25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15435B-11DC-C0D5-BA9D-89E6DD690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BE014-36EB-EC26-C1BE-73B68A03C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39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6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286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Marielba Baez</dc:creator>
  <cp:lastModifiedBy>Pilar Signori</cp:lastModifiedBy>
  <cp:revision>3</cp:revision>
  <dcterms:created xsi:type="dcterms:W3CDTF">2025-07-15T02:43:51Z</dcterms:created>
  <dcterms:modified xsi:type="dcterms:W3CDTF">2025-07-15T10:34:18Z</dcterms:modified>
</cp:coreProperties>
</file>